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1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38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5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6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4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2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0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8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62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0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71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FAE4-1DC3-42E5-AFBD-98F3218EF8BB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5EAA-DCD3-4498-A154-E48610811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1144"/>
            <a:ext cx="12107877" cy="56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83"/>
            <a:ext cx="11934825" cy="253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233"/>
            <a:ext cx="10839450" cy="1133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4133850"/>
            <a:ext cx="59150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5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06"/>
            <a:ext cx="119253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3" y="0"/>
            <a:ext cx="10406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976312"/>
            <a:ext cx="102489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1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84" y="0"/>
            <a:ext cx="847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6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8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6" y="0"/>
            <a:ext cx="8010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04787"/>
            <a:ext cx="9620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2437"/>
            <a:ext cx="9525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5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5" y="0"/>
            <a:ext cx="11417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1875" cy="6734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38" y="6629400"/>
            <a:ext cx="8677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93" y="0"/>
            <a:ext cx="8545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4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452437"/>
            <a:ext cx="8572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73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6" y="0"/>
            <a:ext cx="7162800" cy="2686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24" y="3354752"/>
            <a:ext cx="3228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885825"/>
            <a:ext cx="97631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8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04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800100"/>
            <a:ext cx="10753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3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109662"/>
            <a:ext cx="94964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23975"/>
            <a:ext cx="9296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9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6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7225" cy="1066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1" y="1066800"/>
            <a:ext cx="6343650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11782425" cy="1543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450"/>
            <a:ext cx="116300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83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1" y="0"/>
            <a:ext cx="10441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8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533400"/>
            <a:ext cx="9229725" cy="5791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28" y="2160301"/>
            <a:ext cx="4648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8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91" y="0"/>
            <a:ext cx="10221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5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29925" cy="3295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4519"/>
            <a:ext cx="98774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9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552450"/>
            <a:ext cx="94297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6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1128712"/>
            <a:ext cx="113442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228600"/>
            <a:ext cx="98869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8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346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02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8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804862"/>
            <a:ext cx="11972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74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43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89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89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71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904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96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128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550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6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7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357187"/>
            <a:ext cx="12011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35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6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84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735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36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638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4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876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73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" y="0"/>
            <a:ext cx="118014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5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733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063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2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814387"/>
            <a:ext cx="118776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" y="0"/>
            <a:ext cx="1111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9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2022-12-07T07:37:30Z</dcterms:created>
  <dcterms:modified xsi:type="dcterms:W3CDTF">2022-12-07T07:40:51Z</dcterms:modified>
</cp:coreProperties>
</file>